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0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Ambiente di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LiDAR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L'architettura della base di conoscenza è stata ingegnerizzata separando la fase di definizione strutturale 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 quella di popolamento e persistenza delle istanze 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 fine di ottimizzare sia il rigore logico che l'efficienza operativa.</a:t>
            </a:r>
          </a:p>
          <a:p>
            <a:pPr marL="171450" lvl="1" algn="just"/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dinamica dei dati e iniezione delle istanze nel sistema. Permette di spostare la struttura logica dell’ontologia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capace di gestire un grande numero di nodi e relazioni.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>
            <a:fillRect/>
          </a:stretch>
        </p:blipFill>
        <p:spPr bwMode="auto">
          <a:xfrm>
            <a:off x="6096000" y="1119645"/>
            <a:ext cx="6009057" cy="47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" name="Immagine 9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0C3AD05-3819-1E7B-B66D-0501CE284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459524"/>
            <a:ext cx="10361408" cy="60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2" name="Immagine 11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000C5C8C-8B45-0E1C-99D2-19362E86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17" y="4650461"/>
            <a:ext cx="2200966" cy="1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e negative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di assiomi inferita da regole SWRL.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soggetto + spiegazione stato soggetto.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0800BBF-47AC-EAE2-8AA5-C2FB5B60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7565" y="778380"/>
            <a:ext cx="3512196" cy="5268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Flusso di presentazione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774000" y="246253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2754900" y="248100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4782707" y="2229109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6834707" y="2251827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</a:t>
            </a:r>
          </a:p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it-IT" sz="24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rtificiale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8950398" y="248100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16A77B5-E666-426D-F646-575F2535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7" y="1180677"/>
            <a:ext cx="11833186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Robot sociale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indossabili per il monitoraggio dei parametri vitali e la gestione ottimizzata delle emergenze.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oggetti guasti effettuando un triage diagnostico in camera, filtrando le necessità di intervento tecnico per ottimizzare il lavoro del personale.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Robotica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Interazione sociale: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Metodo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Nodo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dell’anomalia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1542</Words>
  <Application>Microsoft Office PowerPoint</Application>
  <PresentationFormat>Widescreen</PresentationFormat>
  <Paragraphs>255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PAOLO MANUELE GULOTTA</cp:lastModifiedBy>
  <cp:revision>118</cp:revision>
  <dcterms:created xsi:type="dcterms:W3CDTF">2025-04-02T14:45:54Z</dcterms:created>
  <dcterms:modified xsi:type="dcterms:W3CDTF">2026-02-03T20:18:48Z</dcterms:modified>
</cp:coreProperties>
</file>